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6" r:id="rId3"/>
    <p:sldId id="267" r:id="rId4"/>
    <p:sldId id="274" r:id="rId5"/>
    <p:sldId id="268" r:id="rId6"/>
    <p:sldId id="269" r:id="rId7"/>
    <p:sldId id="270" r:id="rId8"/>
    <p:sldId id="271" r:id="rId9"/>
    <p:sldId id="272" r:id="rId10"/>
    <p:sldId id="273" r:id="rId11"/>
    <p:sldId id="257" r:id="rId12"/>
    <p:sldId id="277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73"/>
    <p:restoredTop sz="94624"/>
  </p:normalViewPr>
  <p:slideViewPr>
    <p:cSldViewPr snapToGrid="0" snapToObjects="1">
      <p:cViewPr>
        <p:scale>
          <a:sx n="130" d="100"/>
          <a:sy n="13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04AAF-F618-1445-81D3-FBD1AC69EA1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BFCB-830E-DB47-AE1E-36B75E736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1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0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5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634CD-516B-A941-BF8D-06D9846BD97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1402E-F1AA-6D4A-BF14-E95A7F195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870" y="632690"/>
            <a:ext cx="10515600" cy="1325563"/>
          </a:xfrm>
        </p:spPr>
        <p:txBody>
          <a:bodyPr/>
          <a:lstStyle/>
          <a:p>
            <a:r>
              <a:rPr lang="en-US" dirty="0"/>
              <a:t>CLEVR </a:t>
            </a:r>
            <a:r>
              <a:rPr lang="en-US" dirty="0" err="1"/>
              <a:t>CogenT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6" y="1958253"/>
            <a:ext cx="11365906" cy="40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4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514"/>
            <a:ext cx="12192000" cy="54154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491" y="277091"/>
            <a:ext cx="15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Equal_material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4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7" y="1070985"/>
            <a:ext cx="11687913" cy="5163560"/>
          </a:xfrm>
        </p:spPr>
      </p:pic>
      <p:sp>
        <p:nvSpPr>
          <p:cNvPr id="11" name="TextBox 10"/>
          <p:cNvSpPr txBox="1"/>
          <p:nvPr/>
        </p:nvSpPr>
        <p:spPr>
          <a:xfrm>
            <a:off x="706582" y="457200"/>
            <a:ext cx="74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99517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891309"/>
            <a:ext cx="11318637" cy="5315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855" y="387928"/>
            <a:ext cx="103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Counting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CogenT</a:t>
            </a:r>
            <a:r>
              <a:rPr lang="en-US" dirty="0"/>
              <a:t> - Train on A - Val on 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514"/>
            <a:ext cx="12192000" cy="4450400"/>
          </a:xfrm>
        </p:spPr>
      </p:pic>
    </p:spTree>
    <p:extLst>
      <p:ext uri="{BB962C8B-B14F-4D97-AF65-F5344CB8AC3E}">
        <p14:creationId xmlns:p14="http://schemas.microsoft.com/office/powerpoint/2010/main" val="127432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Simple ideas </a:t>
            </a:r>
          </a:p>
          <a:p>
            <a:r>
              <a:rPr lang="en-US" dirty="0"/>
              <a:t>mi=</a:t>
            </a:r>
            <a:r>
              <a:rPr lang="en-US" dirty="0" err="1"/>
              <a:t>ri</a:t>
            </a:r>
            <a:endParaRPr lang="en-US" dirty="0"/>
          </a:p>
          <a:p>
            <a:r>
              <a:rPr lang="en-US" dirty="0"/>
              <a:t>LSTM cell on mi -&gt; pass the last hidden state to the output unit</a:t>
            </a:r>
          </a:p>
          <a:p>
            <a:r>
              <a:rPr lang="en-US" dirty="0"/>
              <a:t>Improve image preprocessing ( bounding boxes </a:t>
            </a:r>
            <a:r>
              <a:rPr lang="mr-IN" dirty="0"/>
              <a:t>–</a:t>
            </a:r>
            <a:r>
              <a:rPr lang="en-US" dirty="0"/>
              <a:t>&gt; </a:t>
            </a:r>
            <a:r>
              <a:rPr lang="en-US" dirty="0" err="1"/>
              <a:t>mykias</a:t>
            </a:r>
            <a:r>
              <a:rPr lang="en-US" dirty="0"/>
              <a:t>)</a:t>
            </a:r>
          </a:p>
          <a:p>
            <a:r>
              <a:rPr lang="en-US" dirty="0"/>
              <a:t>Add more learnable CNN layers after RESNET </a:t>
            </a:r>
            <a:r>
              <a:rPr lang="en-US" dirty="0" err="1"/>
              <a:t>pretrained</a:t>
            </a:r>
            <a:r>
              <a:rPr lang="en-US" dirty="0"/>
              <a:t> layers</a:t>
            </a:r>
          </a:p>
          <a:p>
            <a:r>
              <a:rPr lang="en-US" dirty="0"/>
              <a:t>Reasoning Steps= 8 and less - make it a learnable parameter would be ideal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Weird ideas:</a:t>
            </a:r>
          </a:p>
          <a:p>
            <a:r>
              <a:rPr lang="en-US" dirty="0"/>
              <a:t>Feed back mi as an input of the input unit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1388" y="2822575"/>
            <a:ext cx="10515600" cy="1325563"/>
          </a:xfrm>
        </p:spPr>
        <p:txBody>
          <a:bodyPr/>
          <a:lstStyle/>
          <a:p>
            <a:r>
              <a:rPr lang="en-US" dirty="0"/>
              <a:t>CLEVR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CogenT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7" y="810922"/>
            <a:ext cx="11492999" cy="5243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982" y="332510"/>
            <a:ext cx="143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Query_shape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" y="762002"/>
            <a:ext cx="11829982" cy="5417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564" y="249382"/>
            <a:ext cx="15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Equal_material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9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1" y="961124"/>
            <a:ext cx="11700857" cy="5392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910" y="277092"/>
            <a:ext cx="143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Query_shape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C2FAE-448B-0347-B1E5-73F8ABEE6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0" y="961124"/>
            <a:ext cx="11700857" cy="53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2" y="737754"/>
            <a:ext cx="11955168" cy="5275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618" y="249381"/>
            <a:ext cx="148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Equal_integer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0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6" y="764670"/>
            <a:ext cx="11622811" cy="5345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256792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Query_color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8BEAC-01DB-934C-8E45-9D5673C9F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4" y="764670"/>
            <a:ext cx="11622811" cy="53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5" y="858982"/>
            <a:ext cx="11371623" cy="5223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165" y="360218"/>
            <a:ext cx="128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Equal_color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9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" y="853210"/>
            <a:ext cx="12112464" cy="5450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781" y="346363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Equal_shape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217"/>
            <a:ext cx="12197723" cy="5514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909" y="240340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Equal_size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8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</TotalTime>
  <Words>111</Words>
  <Application>Microsoft Macintosh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Wingdings</vt:lpstr>
      <vt:lpstr>Office Theme</vt:lpstr>
      <vt:lpstr>CLEVR CogenT</vt:lpstr>
      <vt:lpstr>CLEVR – CogenT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CogenT - Train on A - Val on B</vt:lpstr>
      <vt:lpstr>Few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 Improvements CogenT</dc:title>
  <dc:creator>Microsoft Office User</dc:creator>
  <cp:lastModifiedBy>Microsoft Office User</cp:lastModifiedBy>
  <cp:revision>15</cp:revision>
  <dcterms:created xsi:type="dcterms:W3CDTF">2018-08-23T00:10:10Z</dcterms:created>
  <dcterms:modified xsi:type="dcterms:W3CDTF">2018-10-31T21:03:25Z</dcterms:modified>
</cp:coreProperties>
</file>